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86" r:id="rId2"/>
    <p:sldId id="260" r:id="rId3"/>
    <p:sldId id="258" r:id="rId4"/>
    <p:sldId id="305" r:id="rId5"/>
    <p:sldId id="266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294" r:id="rId14"/>
    <p:sldId id="299" r:id="rId15"/>
    <p:sldId id="303" r:id="rId16"/>
    <p:sldId id="304" r:id="rId17"/>
    <p:sldId id="297" r:id="rId18"/>
    <p:sldId id="322" r:id="rId19"/>
    <p:sldId id="321" r:id="rId20"/>
    <p:sldId id="323" r:id="rId21"/>
    <p:sldId id="324" r:id="rId22"/>
    <p:sldId id="325" r:id="rId23"/>
    <p:sldId id="295" r:id="rId24"/>
    <p:sldId id="306" r:id="rId25"/>
    <p:sldId id="307" r:id="rId26"/>
    <p:sldId id="308" r:id="rId27"/>
    <p:sldId id="309" r:id="rId28"/>
    <p:sldId id="310" r:id="rId29"/>
    <p:sldId id="319" r:id="rId30"/>
    <p:sldId id="320" r:id="rId31"/>
    <p:sldId id="302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로고" id="{EB569286-72A3-4DE5-A737-39218A2EB4D7}">
          <p14:sldIdLst>
            <p14:sldId id="286"/>
          </p14:sldIdLst>
        </p14:section>
        <p14:section name="목차" id="{204B172C-A183-47E9-8815-977C608BF2A2}">
          <p14:sldIdLst>
            <p14:sldId id="260"/>
          </p14:sldIdLst>
        </p14:section>
        <p14:section name="게임 흐름" id="{3390A47C-27D7-4B3D-A18A-195CB1936DC1}">
          <p14:sldIdLst>
            <p14:sldId id="258"/>
            <p14:sldId id="305"/>
          </p14:sldIdLst>
        </p14:section>
        <p14:section name="박소진" id="{BE8DF0CE-E9F0-4488-BF6A-20C3B89390B7}">
          <p14:sldIdLst>
            <p14:sldId id="266"/>
            <p14:sldId id="312"/>
            <p14:sldId id="313"/>
            <p14:sldId id="314"/>
            <p14:sldId id="315"/>
            <p14:sldId id="316"/>
            <p14:sldId id="317"/>
            <p14:sldId id="318"/>
          </p14:sldIdLst>
        </p14:section>
        <p14:section name="황두현" id="{0DBC5E5F-A582-46E4-8C20-8D7D60D35CA5}">
          <p14:sldIdLst>
            <p14:sldId id="294"/>
            <p14:sldId id="299"/>
            <p14:sldId id="303"/>
            <p14:sldId id="304"/>
          </p14:sldIdLst>
        </p14:section>
        <p14:section name="이지은" id="{774642F1-98F1-4510-9938-3D7241134E83}">
          <p14:sldIdLst>
            <p14:sldId id="297"/>
            <p14:sldId id="322"/>
            <p14:sldId id="321"/>
            <p14:sldId id="323"/>
            <p14:sldId id="324"/>
            <p14:sldId id="325"/>
          </p14:sldIdLst>
        </p14:section>
        <p14:section name="최영주" id="{0EFD985B-29B9-467B-A370-E21233854257}">
          <p14:sldIdLst>
            <p14:sldId id="295"/>
            <p14:sldId id="306"/>
            <p14:sldId id="307"/>
            <p14:sldId id="308"/>
            <p14:sldId id="309"/>
            <p14:sldId id="310"/>
          </p14:sldIdLst>
        </p14:section>
        <p14:section name="발생한 이슈" id="{11E92967-3439-42C3-AE90-69F04DB43989}">
          <p14:sldIdLst>
            <p14:sldId id="319"/>
            <p14:sldId id="320"/>
          </p14:sldIdLst>
        </p14:section>
        <p14:section name="엔딩" id="{A22E816A-161D-4F39-975D-17ED90982D24}">
          <p14:sldIdLst>
            <p14:sldId id="302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DE45"/>
    <a:srgbClr val="FBCE01"/>
    <a:srgbClr val="7C8387"/>
    <a:srgbClr val="FCFBF7"/>
    <a:srgbClr val="EDE5D5"/>
    <a:srgbClr val="A6A7A9"/>
    <a:srgbClr val="D8BEA7"/>
    <a:srgbClr val="F8E00E"/>
    <a:srgbClr val="939597"/>
    <a:srgbClr val="806107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62" autoAdjust="0"/>
    <p:restoredTop sz="88927" autoAdjust="0"/>
  </p:normalViewPr>
  <p:slideViewPr>
    <p:cSldViewPr snapToGrid="0" showGuides="1">
      <p:cViewPr varScale="1">
        <p:scale>
          <a:sx n="116" d="100"/>
          <a:sy n="116" d="100"/>
        </p:scale>
        <p:origin x="-834" y="-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6F885-0A51-4EA8-9573-DDBA74F4EF5E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28822-5F06-4BE8-AAE9-16FF47ACA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718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28822-5F06-4BE8-AAE9-16FF47ACA7D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471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5647E50-E1BE-480A-87A8-31EC9BBD8D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EB98C10D-08E3-4BAD-9934-8623B7265F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88EF337-0B82-4E6E-A636-4640546AD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CEDCEE0-D808-4C09-8260-F97C6D631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6910E8C-7085-4648-A3C3-F6E664440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111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B89CAC0-F41F-4E8C-BFBA-980DB4A7B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05F3A00-B109-4376-AA48-5E7B5464E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4743BB4-F08C-4048-8C8F-28EB79B3E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73B118A-D773-438E-9FCC-E98AC84BD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6363AA0-21C8-4A59-A8F0-04E217F79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782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ADF418F2-4099-4266-AA90-9B0C225B82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839F3734-B5CF-47EC-8D79-5D639BDEA2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15EC87E-D5AB-43A7-8022-58A66741C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0430F32-9B8D-4781-90FC-B1778C6FB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8943733-2338-4CB3-ADB4-CEECF89A4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747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14E4C23-F907-4E6D-A491-3D7E5A99F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740C1AD-66F4-430A-B930-3163AEAD9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202AC3-7DE4-46A2-B764-30A307482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CE7FC80-1F56-4F6E-9B34-F355FCAB7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7599F24-16F4-4B2A-B6BB-DDEEA369D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20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199E811-F132-4E2A-B962-E695376C1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0ADCAD16-C84A-4C83-ACD0-F824C4328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1A26D91-5322-4173-91CB-E5C6F0708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041B30F-648A-4D07-9DC7-26E4BE3DC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C83AE05-90BC-443E-A190-1A57A203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85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D20D81D-90B7-43D9-887E-B2224E9D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726C520-4AB0-4381-B939-F402DFD7C1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121DA69-FDC7-448A-9C68-184A03994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0D2B867-2677-4DAC-8963-CA61B6680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CC15F40-C02C-4EAB-9CEA-056056AE8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7752D15-5286-419B-9A8A-872F3A6B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0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25062D3-9ECA-45BD-BD87-07F7D9C03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669A32D-8825-44A7-8DF3-ECDAB1FEC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3B8DB7C6-FFE4-4520-9751-FD143BCD5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A4111589-9358-41A3-86E8-218AC545F5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A83D2F7A-B09C-494D-AABB-14431B44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D70A92DC-AB6E-4BE9-BCF3-AFB36D7E1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6EF46119-1B1F-465A-B088-85118B4FD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9DFA819E-4A6E-45C9-A382-46BAE105B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948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9125014-2BAD-4B22-953E-28B4B4D02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E303112B-E2F7-4884-ADDF-9B4D49A14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163BF32F-66A8-43A7-88BB-D22806E5D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23AB36C3-026A-459F-8BFC-475C8EBCD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95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F4CBDD4-DD57-4EC6-BFEF-9D8267D77E22}"/>
              </a:ext>
            </a:extLst>
          </p:cNvPr>
          <p:cNvSpPr txBox="1"/>
          <p:nvPr userDrawn="1"/>
        </p:nvSpPr>
        <p:spPr>
          <a:xfrm>
            <a:off x="9964905" y="658213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C52AC692-7268-4D95-8F19-722C37C73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ECB42C91-C67F-4DFF-B144-EA7ED7DDC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B57D9541-A6B9-4942-BC4A-7EC0EA31A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5154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1A993E7-E5B8-4992-AF88-BE5E069DB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29E56B5-89D6-4434-AFE2-10910E648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8C9E89AE-7640-4DEE-83EC-558650957D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F82ADBB-CB0C-44B6-874A-9FE0E6B0B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AB32C452-D876-41FB-AA00-7B4AC0919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7668ED6-8F1B-4FAA-8793-2D5D9D0A6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4505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2885C01-AA51-407B-BC7B-FE6B40690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1AEFE3FC-556C-41B8-BD62-1E94E42D4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AC658969-AAF7-486A-A3D5-2BF3390E3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4215A57-D6ED-4EDA-981D-59434A477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9BDCAD1-E41F-4F46-AE84-1BEC50DCF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4622BF4-68B3-4DA1-A704-FE1D9961C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564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708B2DF7-6E62-4A2B-93E3-D9F1E95C9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ED96D0E9-8EC4-42DB-9B37-47D449A17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4151153-4AB9-4CFA-8ABD-245697E91F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2A08C-EF94-4A6B-BD12-6461CB40CEE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B9DED0B-BA23-4D49-9944-C420C36E3F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EBD6E46-082A-488A-B507-08943ECEC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507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gif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인생발전소 간판 / 굿웰디자인 - 숨고, 숨은고수"/>
          <p:cNvSpPr>
            <a:spLocks noChangeAspect="1" noChangeArrowheads="1"/>
          </p:cNvSpPr>
          <p:nvPr/>
        </p:nvSpPr>
        <p:spPr bwMode="auto">
          <a:xfrm>
            <a:off x="959107" y="147839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0" name="Picture 6" descr="C:\Users\geg55\Downloads\KakaoTalk_20230919_112142551.pn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962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/>
          <p:nvPr/>
        </p:nvPicPr>
        <p:blipFill rotWithShape="1">
          <a:blip r:embed="rId2"/>
          <a:srcRect b="4593"/>
          <a:stretch/>
        </p:blipFill>
        <p:spPr>
          <a:xfrm>
            <a:off x="-3" y="0"/>
            <a:ext cx="629214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7552141" y="1259755"/>
            <a:ext cx="32894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Part-time Job</a:t>
            </a:r>
            <a:endParaRPr lang="ko-KR" alt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6652141" y="2519999"/>
            <a:ext cx="412115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Wealth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와 스트레스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</a:p>
          <a:p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도덕성을 얻을 수 있는 클래스 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Try – catch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에러 컨트롤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380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/>
          <p:nvPr/>
        </p:nvPicPr>
        <p:blipFill>
          <a:blip r:embed="rId2"/>
          <a:stretch>
            <a:fillRect/>
          </a:stretch>
        </p:blipFill>
        <p:spPr>
          <a:xfrm>
            <a:off x="5924551" y="0"/>
            <a:ext cx="6267449" cy="22796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7670800" y="3100308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sz="1800" spc="-3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923280" cy="6870164"/>
          </a:xfrm>
          <a:prstGeom prst="rect">
            <a:avLst/>
          </a:prstGeom>
        </p:spPr>
      </p:pic>
      <p:pic>
        <p:nvPicPr>
          <p:cNvPr id="10" name="그림 9"/>
          <p:cNvPicPr/>
          <p:nvPr/>
        </p:nvPicPr>
        <p:blipFill>
          <a:blip r:embed="rId4"/>
          <a:stretch>
            <a:fillRect/>
          </a:stretch>
        </p:blipFill>
        <p:spPr>
          <a:xfrm>
            <a:off x="5923280" y="2279651"/>
            <a:ext cx="6268719" cy="4591050"/>
          </a:xfrm>
          <a:prstGeom prst="rect">
            <a:avLst/>
          </a:prstGeom>
        </p:spPr>
      </p:pic>
      <p:pic>
        <p:nvPicPr>
          <p:cNvPr id="9" name="그림 8"/>
          <p:cNvPicPr/>
          <p:nvPr/>
        </p:nvPicPr>
        <p:blipFill>
          <a:blip r:embed="rId2"/>
          <a:stretch>
            <a:fillRect/>
          </a:stretch>
        </p:blipFill>
        <p:spPr>
          <a:xfrm>
            <a:off x="5756275" y="12701"/>
            <a:ext cx="6267449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4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7552141" y="1260000"/>
            <a:ext cx="22958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ASCII Art</a:t>
            </a:r>
            <a:endParaRPr lang="ko-KR" alt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0" y="0"/>
            <a:ext cx="6292141" cy="6858000"/>
            <a:chOff x="0" y="0"/>
            <a:chExt cx="6292141" cy="685800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3215" y="3064411"/>
              <a:ext cx="3138926" cy="3793589"/>
            </a:xfrm>
            <a:prstGeom prst="rect">
              <a:avLst/>
            </a:prstGeom>
          </p:spPr>
        </p:pic>
        <p:pic>
          <p:nvPicPr>
            <p:cNvPr id="12" name="그림 11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0" y="3064411"/>
              <a:ext cx="3153215" cy="3793589"/>
            </a:xfrm>
            <a:prstGeom prst="rect">
              <a:avLst/>
            </a:prstGeom>
          </p:spPr>
        </p:pic>
        <p:pic>
          <p:nvPicPr>
            <p:cNvPr id="14" name="그림 13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3069860" y="0"/>
              <a:ext cx="3222281" cy="3064411"/>
            </a:xfrm>
            <a:prstGeom prst="rect">
              <a:avLst/>
            </a:prstGeom>
          </p:spPr>
        </p:pic>
        <p:pic>
          <p:nvPicPr>
            <p:cNvPr id="15" name="그림 14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3069860" cy="3064411"/>
            </a:xfrm>
            <a:prstGeom prst="rect">
              <a:avLst/>
            </a:prstGeom>
          </p:spPr>
        </p:pic>
        <p:pic>
          <p:nvPicPr>
            <p:cNvPr id="16" name="그림 15"/>
            <p:cNvPicPr/>
            <p:nvPr/>
          </p:nvPicPr>
          <p:blipFill rotWithShape="1">
            <a:blip r:embed="rId6"/>
            <a:srcRect l="5994" t="6247" r="19330"/>
            <a:stretch/>
          </p:blipFill>
          <p:spPr>
            <a:xfrm>
              <a:off x="1774556" y="1565591"/>
              <a:ext cx="2576002" cy="3022576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6652141" y="2520000"/>
            <a:ext cx="43078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Ending class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내의 엔딩 조건에 맞는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출력문을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가독성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있는 아트로 표현</a:t>
            </a:r>
            <a:endParaRPr lang="ko-KR" altLang="en-US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374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D27475A-FB44-45B8-A8EA-787D9F9F89C1}"/>
              </a:ext>
            </a:extLst>
          </p:cNvPr>
          <p:cNvSpPr/>
          <p:nvPr/>
        </p:nvSpPr>
        <p:spPr>
          <a:xfrm>
            <a:off x="894080" y="955040"/>
            <a:ext cx="5029200" cy="502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8F1EF4E5-8B6C-4044-98D4-4CE9EBEEE068}"/>
              </a:ext>
            </a:extLst>
          </p:cNvPr>
          <p:cNvSpPr/>
          <p:nvPr/>
        </p:nvSpPr>
        <p:spPr>
          <a:xfrm>
            <a:off x="3972560" y="1412240"/>
            <a:ext cx="2824480" cy="28244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7670800" y="2418080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 smtClean="0">
                <a:latin typeface="맑은 고딕" pitchFamily="50" charset="-127"/>
                <a:ea typeface="맑은 고딕" pitchFamily="50" charset="-127"/>
              </a:rPr>
              <a:t>황두현</a:t>
            </a:r>
            <a:endParaRPr lang="ko-KR" altLang="en-US" sz="3600" spc="-3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CB23695-8A31-40A6-B134-9546AED4FADD}"/>
              </a:ext>
            </a:extLst>
          </p:cNvPr>
          <p:cNvSpPr txBox="1"/>
          <p:nvPr/>
        </p:nvSpPr>
        <p:spPr>
          <a:xfrm>
            <a:off x="6027376" y="1633249"/>
            <a:ext cx="6751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accent2"/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endParaRPr lang="ko-KR" altLang="en-US" sz="6600" b="1" dirty="0">
              <a:solidFill>
                <a:schemeClr val="accent2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7670800" y="3064411"/>
            <a:ext cx="1681345" cy="1133940"/>
            <a:chOff x="7670800" y="3064411"/>
            <a:chExt cx="1681345" cy="1133940"/>
          </a:xfrm>
        </p:grpSpPr>
        <p:grpSp>
          <p:nvGrpSpPr>
            <p:cNvPr id="90" name="그룹 89"/>
            <p:cNvGrpSpPr/>
            <p:nvPr/>
          </p:nvGrpSpPr>
          <p:grpSpPr>
            <a:xfrm>
              <a:off x="7670800" y="3064411"/>
              <a:ext cx="1681345" cy="350520"/>
              <a:chOff x="7670800" y="3064411"/>
              <a:chExt cx="1681345" cy="350520"/>
            </a:xfrm>
          </p:grpSpPr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06441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1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12425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spc="100" dirty="0" smtClean="0">
                    <a:latin typeface="맑은 고딕" pitchFamily="50" charset="-127"/>
                    <a:ea typeface="맑은 고딕" pitchFamily="50" charset="-127"/>
                  </a:rPr>
                  <a:t>Item</a:t>
                </a:r>
                <a:endParaRPr lang="ko-KR" altLang="en-US" sz="1200" spc="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77" name="직선 연결선 76"/>
              <p:cNvCxnSpPr/>
              <p:nvPr/>
            </p:nvCxnSpPr>
            <p:spPr>
              <a:xfrm>
                <a:off x="7846060" y="3400645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1" name="그룹 90"/>
            <p:cNvGrpSpPr/>
            <p:nvPr/>
          </p:nvGrpSpPr>
          <p:grpSpPr>
            <a:xfrm>
              <a:off x="7670800" y="3456121"/>
              <a:ext cx="1681345" cy="350520"/>
              <a:chOff x="7670800" y="3456121"/>
              <a:chExt cx="1681345" cy="350520"/>
            </a:xfrm>
          </p:grpSpPr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45612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2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51596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spc="100" dirty="0" smtClean="0">
                    <a:latin typeface="맑은 고딕" pitchFamily="50" charset="-127"/>
                    <a:ea typeface="맑은 고딕" pitchFamily="50" charset="-127"/>
                  </a:rPr>
                  <a:t>Party</a:t>
                </a:r>
                <a:endParaRPr lang="ko-KR" altLang="en-US" sz="1200" spc="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78" name="직선 연결선 77"/>
              <p:cNvCxnSpPr/>
              <p:nvPr/>
            </p:nvCxnSpPr>
            <p:spPr>
              <a:xfrm>
                <a:off x="7846060" y="3792964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2" name="그룹 91"/>
            <p:cNvGrpSpPr/>
            <p:nvPr/>
          </p:nvGrpSpPr>
          <p:grpSpPr>
            <a:xfrm>
              <a:off x="7670800" y="3847831"/>
              <a:ext cx="1681345" cy="350520"/>
              <a:chOff x="7670800" y="3847831"/>
              <a:chExt cx="1681345" cy="350520"/>
            </a:xfrm>
          </p:grpSpPr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84783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smtClean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3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90767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spc="100" dirty="0" smtClean="0">
                    <a:latin typeface="맑은 고딕" pitchFamily="50" charset="-127"/>
                    <a:ea typeface="맑은 고딕" pitchFamily="50" charset="-127"/>
                  </a:rPr>
                  <a:t>Ending</a:t>
                </a:r>
                <a:endParaRPr lang="ko-KR" altLang="en-US" sz="1200" spc="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79" name="직선 연결선 78"/>
              <p:cNvCxnSpPr/>
              <p:nvPr/>
            </p:nvCxnSpPr>
            <p:spPr>
              <a:xfrm>
                <a:off x="7846060" y="4184307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0454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2462061" y="546057"/>
            <a:ext cx="12720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100" dirty="0" smtClean="0"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Item</a:t>
            </a:r>
            <a:endParaRPr lang="ko-KR" altLang="en-US" sz="4000" spc="100" dirty="0"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254360" y="2095002"/>
            <a:ext cx="5760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아이템의 정보를 가지고 있는 </a:t>
            </a:r>
            <a:r>
              <a:rPr lang="ko-KR" altLang="en-US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필드값</a:t>
            </a:r>
            <a:endParaRPr lang="en-US" altLang="ko-KR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스트레스와 골드를 제거시키는 </a:t>
            </a:r>
            <a:r>
              <a:rPr lang="ko-KR" altLang="en-US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메서드</a:t>
            </a:r>
            <a:endParaRPr lang="en-US" altLang="ko-KR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위 </a:t>
            </a:r>
            <a:r>
              <a:rPr lang="ko-KR" altLang="en-US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두가지를</a:t>
            </a: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사용하여 유저의 </a:t>
            </a:r>
            <a:r>
              <a:rPr lang="ko-KR" altLang="en-US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스탯을</a:t>
            </a:r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변동시키는 </a:t>
            </a:r>
            <a:r>
              <a:rPr lang="ko-KR" altLang="en-US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메서드</a:t>
            </a:r>
            <a:endParaRPr lang="ko-KR" altLang="en-US" dirty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6268720" y="1"/>
            <a:ext cx="5923280" cy="6857999"/>
            <a:chOff x="6268720" y="1"/>
            <a:chExt cx="5923280" cy="6857999"/>
          </a:xfrm>
        </p:grpSpPr>
        <p:pic>
          <p:nvPicPr>
            <p:cNvPr id="32" name="Picture 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68720" y="2244494"/>
              <a:ext cx="5923280" cy="29041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3" name="Picture 3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268720" y="1"/>
              <a:ext cx="5923280" cy="22444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4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68720" y="5148677"/>
              <a:ext cx="5923280" cy="17093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5" name="타원 34"/>
            <p:cNvSpPr/>
            <p:nvPr/>
          </p:nvSpPr>
          <p:spPr>
            <a:xfrm>
              <a:off x="11562000" y="90001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 dirty="0" smtClean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1</a:t>
              </a:r>
              <a:endParaRPr lang="ko-KR" altLang="en-US" sz="3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>
              <a:off x="11562000" y="2334495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 dirty="0" smtClean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3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7" name="타원 36"/>
            <p:cNvSpPr/>
            <p:nvPr/>
          </p:nvSpPr>
          <p:spPr>
            <a:xfrm>
              <a:off x="11562000" y="5238676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 dirty="0" smtClean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3</a:t>
              </a:r>
              <a:endParaRPr lang="ko-KR" altLang="en-US" sz="3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cxnSp>
          <p:nvCxnSpPr>
            <p:cNvPr id="40" name="직선 연결선 39"/>
            <p:cNvCxnSpPr/>
            <p:nvPr/>
          </p:nvCxnSpPr>
          <p:spPr>
            <a:xfrm>
              <a:off x="6268720" y="2244493"/>
              <a:ext cx="5923280" cy="1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6268720" y="5148676"/>
              <a:ext cx="5923280" cy="1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5925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2375243" y="546057"/>
            <a:ext cx="14172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100" dirty="0" smtClean="0"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Party</a:t>
            </a:r>
            <a:endParaRPr lang="ko-KR" altLang="en-US" sz="4000" spc="100" dirty="0"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268718" y="0"/>
            <a:ext cx="5923283" cy="6858000"/>
            <a:chOff x="6268718" y="0"/>
            <a:chExt cx="5923283" cy="6858000"/>
          </a:xfrm>
        </p:grpSpPr>
        <p:pic>
          <p:nvPicPr>
            <p:cNvPr id="12" name="Picture 7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268721" y="0"/>
              <a:ext cx="5923280" cy="34324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3" name="Picture 8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68719" y="3432423"/>
              <a:ext cx="5923279" cy="17609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9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68720" y="5193398"/>
              <a:ext cx="5923279" cy="16646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16" name="직선 연결선 15"/>
            <p:cNvCxnSpPr/>
            <p:nvPr/>
          </p:nvCxnSpPr>
          <p:spPr>
            <a:xfrm>
              <a:off x="6268718" y="3432422"/>
              <a:ext cx="5923280" cy="1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6268721" y="5193398"/>
              <a:ext cx="5923280" cy="1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타원 17"/>
            <p:cNvSpPr/>
            <p:nvPr/>
          </p:nvSpPr>
          <p:spPr>
            <a:xfrm>
              <a:off x="11562001" y="90000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 dirty="0" smtClean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1</a:t>
              </a:r>
              <a:endParaRPr lang="ko-KR" altLang="en-US" sz="3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9" name="타원 18"/>
            <p:cNvSpPr/>
            <p:nvPr/>
          </p:nvSpPr>
          <p:spPr>
            <a:xfrm>
              <a:off x="11562001" y="3522423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 dirty="0" smtClean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3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0" name="타원 19"/>
            <p:cNvSpPr/>
            <p:nvPr/>
          </p:nvSpPr>
          <p:spPr>
            <a:xfrm>
              <a:off x="11557326" y="5283399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 dirty="0" smtClean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3</a:t>
              </a:r>
              <a:endParaRPr lang="ko-KR" altLang="en-US" sz="3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254361" y="1787225"/>
            <a:ext cx="576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입력 받은 번호에 해당하는 케이스로</a:t>
            </a:r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이동하는 </a:t>
            </a:r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Switch</a:t>
            </a: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문</a:t>
            </a:r>
            <a:endParaRPr lang="en-US" altLang="ko-KR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endParaRPr lang="en-US" altLang="ko-KR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메인 메뉴로 이동하는 케이스</a:t>
            </a:r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행동을 하지 않았기 때문에</a:t>
            </a:r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턴 추가</a:t>
            </a:r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dirty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행동에 따른 </a:t>
            </a:r>
            <a:r>
              <a:rPr lang="ko-KR" altLang="en-US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스탯</a:t>
            </a: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변화 및 </a:t>
            </a:r>
            <a:r>
              <a:rPr lang="ko-KR" altLang="en-US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메인으로</a:t>
            </a:r>
            <a:r>
              <a:rPr lang="ko-KR" altLang="en-US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돌아감</a:t>
            </a:r>
            <a:endParaRPr lang="en-US" altLang="ko-KR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endParaRPr lang="en-US" altLang="ko-KR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614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2161978" y="546057"/>
            <a:ext cx="18646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100" dirty="0" smtClean="0"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Ending</a:t>
            </a:r>
            <a:endParaRPr lang="ko-KR" altLang="en-US" sz="4000" spc="100" dirty="0"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268720" y="0"/>
            <a:ext cx="5923280" cy="6858000"/>
            <a:chOff x="6268720" y="0"/>
            <a:chExt cx="5923280" cy="6858000"/>
          </a:xfrm>
        </p:grpSpPr>
        <p:pic>
          <p:nvPicPr>
            <p:cNvPr id="9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68720" y="5449219"/>
              <a:ext cx="5923280" cy="14087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" name="Picture 13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268720" y="2243136"/>
              <a:ext cx="5923280" cy="32060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" name="Picture 10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68720" y="0"/>
              <a:ext cx="5923280" cy="22431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18" name="직선 연결선 17"/>
            <p:cNvCxnSpPr/>
            <p:nvPr/>
          </p:nvCxnSpPr>
          <p:spPr>
            <a:xfrm>
              <a:off x="6268720" y="2243136"/>
              <a:ext cx="5923280" cy="1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6268720" y="5449219"/>
              <a:ext cx="5923280" cy="1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11562001" y="90000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 dirty="0" smtClean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1</a:t>
              </a:r>
              <a:endParaRPr lang="ko-KR" altLang="en-US" sz="3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11562001" y="2333137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 dirty="0" smtClean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3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2" name="타원 21"/>
            <p:cNvSpPr/>
            <p:nvPr/>
          </p:nvSpPr>
          <p:spPr>
            <a:xfrm>
              <a:off x="11562001" y="5539219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 dirty="0" smtClean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3</a:t>
              </a:r>
              <a:endParaRPr lang="ko-KR" altLang="en-US" sz="3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254361" y="2248890"/>
            <a:ext cx="5760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마지막 턴이 진행된 후 유저의 </a:t>
            </a:r>
            <a:r>
              <a:rPr lang="ko-KR" altLang="en-US" sz="2000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스탯을</a:t>
            </a:r>
            <a:r>
              <a:rPr lang="ko-KR" altLang="en-US" sz="2000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체크</a:t>
            </a:r>
            <a:endParaRPr lang="en-US" altLang="ko-KR" sz="2000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endParaRPr lang="en-US" altLang="ko-KR" sz="2000" dirty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000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조건에 맞는 </a:t>
            </a:r>
            <a:r>
              <a:rPr lang="ko-KR" altLang="en-US" sz="2000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엔딩</a:t>
            </a:r>
            <a:r>
              <a:rPr lang="ko-KR" altLang="en-US" sz="2000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출력</a:t>
            </a:r>
            <a:endParaRPr lang="en-US" altLang="ko-KR" sz="2000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endParaRPr lang="en-US" altLang="ko-KR" sz="2000" dirty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000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Else-if</a:t>
            </a:r>
            <a:r>
              <a:rPr lang="ko-KR" altLang="en-US" sz="2000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를 사용하여 </a:t>
            </a:r>
            <a:r>
              <a:rPr lang="ko-KR" altLang="en-US" sz="2000" dirty="0" err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엔딩</a:t>
            </a:r>
            <a:r>
              <a:rPr lang="ko-KR" altLang="en-US" sz="2000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분기 구분</a:t>
            </a:r>
            <a:endParaRPr lang="en-US" altLang="ko-KR" sz="2000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624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8F1EF4E5-8B6C-4044-98D4-4CE9EBEEE068}"/>
              </a:ext>
            </a:extLst>
          </p:cNvPr>
          <p:cNvSpPr/>
          <p:nvPr/>
        </p:nvSpPr>
        <p:spPr>
          <a:xfrm>
            <a:off x="1483359" y="1934656"/>
            <a:ext cx="1662946" cy="1073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CB23695-8A31-40A6-B134-9546AED4FADD}"/>
              </a:ext>
            </a:extLst>
          </p:cNvPr>
          <p:cNvSpPr txBox="1"/>
          <p:nvPr/>
        </p:nvSpPr>
        <p:spPr>
          <a:xfrm>
            <a:off x="1508073" y="1768242"/>
            <a:ext cx="66236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accent2"/>
                </a:solidFill>
              </a:rPr>
              <a:t>4</a:t>
            </a:r>
            <a:endParaRPr lang="ko-KR" altLang="en-US" sz="6600" b="1" dirty="0">
              <a:solidFill>
                <a:schemeClr val="accent2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436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485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8748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64B754D0-1D69-4D2C-8DBA-852CF617DC30}"/>
              </a:ext>
            </a:extLst>
          </p:cNvPr>
          <p:cNvSpPr/>
          <p:nvPr/>
        </p:nvSpPr>
        <p:spPr>
          <a:xfrm>
            <a:off x="7067909" y="0"/>
            <a:ext cx="5124091" cy="688393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D45CE2C4-28C8-4910-8DBE-E7488746E5C6}"/>
              </a:ext>
            </a:extLst>
          </p:cNvPr>
          <p:cNvSpPr/>
          <p:nvPr/>
        </p:nvSpPr>
        <p:spPr>
          <a:xfrm>
            <a:off x="0" y="934720"/>
            <a:ext cx="6120000" cy="111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76304DB-138B-466E-A699-CC6B4EBF22E2}"/>
              </a:ext>
            </a:extLst>
          </p:cNvPr>
          <p:cNvSpPr txBox="1"/>
          <p:nvPr/>
        </p:nvSpPr>
        <p:spPr>
          <a:xfrm>
            <a:off x="193040" y="17497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C94C671-7E93-40FD-A0FA-8A445145AE83}"/>
              </a:ext>
            </a:extLst>
          </p:cNvPr>
          <p:cNvSpPr txBox="1"/>
          <p:nvPr/>
        </p:nvSpPr>
        <p:spPr>
          <a:xfrm>
            <a:off x="1198443" y="390416"/>
            <a:ext cx="3235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A table of contents</a:t>
            </a:r>
            <a:endParaRPr lang="ko-KR" altLang="en-US" dirty="0"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55" name="그룹 54"/>
          <p:cNvGrpSpPr/>
          <p:nvPr/>
        </p:nvGrpSpPr>
        <p:grpSpPr>
          <a:xfrm>
            <a:off x="306000" y="1351719"/>
            <a:ext cx="3362689" cy="5201041"/>
            <a:chOff x="240365" y="1145959"/>
            <a:chExt cx="3362689" cy="5201041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xmlns="" id="{87F8FBBF-1148-436E-8600-69C119DBF580}"/>
                </a:ext>
              </a:extLst>
            </p:cNvPr>
            <p:cNvGrpSpPr/>
            <p:nvPr/>
          </p:nvGrpSpPr>
          <p:grpSpPr>
            <a:xfrm>
              <a:off x="240365" y="1145959"/>
              <a:ext cx="3362689" cy="701040"/>
              <a:chOff x="294640" y="1391920"/>
              <a:chExt cx="3362689" cy="701040"/>
            </a:xfrm>
          </p:grpSpPr>
          <p:sp>
            <p:nvSpPr>
              <p:cNvPr id="77" name="직사각형 76">
                <a:extLst>
                  <a:ext uri="{FF2B5EF4-FFF2-40B4-BE49-F238E27FC236}">
                    <a16:creationId xmlns:a16="http://schemas.microsoft.com/office/drawing/2014/main" xmlns="" id="{EE198DCA-DDAD-43B9-A796-5D1463594EC3}"/>
                  </a:ext>
                </a:extLst>
              </p:cNvPr>
              <p:cNvSpPr/>
              <p:nvPr/>
            </p:nvSpPr>
            <p:spPr>
              <a:xfrm>
                <a:off x="294640" y="1391920"/>
                <a:ext cx="701040" cy="70104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xmlns="" id="{C49EA117-E942-4A95-942C-287EBF455A1C}"/>
                  </a:ext>
                </a:extLst>
              </p:cNvPr>
              <p:cNvSpPr txBox="1"/>
              <p:nvPr/>
            </p:nvSpPr>
            <p:spPr>
              <a:xfrm>
                <a:off x="434205" y="1461105"/>
                <a:ext cx="42191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 smtClean="0">
                    <a:solidFill>
                      <a:schemeClr val="tx2">
                        <a:lumMod val="75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1</a:t>
                </a:r>
                <a:endParaRPr lang="ko-KR" altLang="en-US" sz="3200" b="1" dirty="0">
                  <a:solidFill>
                    <a:schemeClr val="tx2">
                      <a:lumMod val="75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xmlns="" id="{B66D9A10-E34F-47A8-8A0F-E2B4F6DF7197}"/>
                  </a:ext>
                </a:extLst>
              </p:cNvPr>
              <p:cNvSpPr txBox="1"/>
              <p:nvPr/>
            </p:nvSpPr>
            <p:spPr>
              <a:xfrm>
                <a:off x="1137649" y="1511607"/>
                <a:ext cx="25196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spc="-30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게임흐름</a:t>
                </a:r>
                <a:endParaRPr lang="ko-KR" altLang="en-US" sz="2400" spc="-3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xmlns="" id="{87F8FBBF-1148-436E-8600-69C119DBF580}"/>
                </a:ext>
              </a:extLst>
            </p:cNvPr>
            <p:cNvGrpSpPr/>
            <p:nvPr/>
          </p:nvGrpSpPr>
          <p:grpSpPr>
            <a:xfrm>
              <a:off x="240365" y="2045960"/>
              <a:ext cx="3362689" cy="701040"/>
              <a:chOff x="294640" y="1391920"/>
              <a:chExt cx="3362689" cy="701040"/>
            </a:xfrm>
          </p:grpSpPr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xmlns="" id="{EE198DCA-DDAD-43B9-A796-5D1463594EC3}"/>
                  </a:ext>
                </a:extLst>
              </p:cNvPr>
              <p:cNvSpPr/>
              <p:nvPr/>
            </p:nvSpPr>
            <p:spPr>
              <a:xfrm>
                <a:off x="294640" y="1391920"/>
                <a:ext cx="701040" cy="70104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xmlns="" id="{C49EA117-E942-4A95-942C-287EBF455A1C}"/>
                  </a:ext>
                </a:extLst>
              </p:cNvPr>
              <p:cNvSpPr txBox="1"/>
              <p:nvPr/>
            </p:nvSpPr>
            <p:spPr>
              <a:xfrm>
                <a:off x="434205" y="1461105"/>
                <a:ext cx="42191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 smtClean="0">
                    <a:solidFill>
                      <a:schemeClr val="tx2">
                        <a:lumMod val="75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2</a:t>
                </a:r>
                <a:endParaRPr lang="ko-KR" altLang="en-US" sz="3200" b="1" dirty="0">
                  <a:solidFill>
                    <a:schemeClr val="tx2">
                      <a:lumMod val="75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xmlns="" id="{B66D9A10-E34F-47A8-8A0F-E2B4F6DF7197}"/>
                  </a:ext>
                </a:extLst>
              </p:cNvPr>
              <p:cNvSpPr txBox="1"/>
              <p:nvPr/>
            </p:nvSpPr>
            <p:spPr>
              <a:xfrm>
                <a:off x="1137649" y="1511607"/>
                <a:ext cx="25196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spc="-30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박소진</a:t>
                </a:r>
                <a:endParaRPr lang="ko-KR" altLang="en-US" sz="2400" spc="-3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xmlns="" id="{87F8FBBF-1148-436E-8600-69C119DBF580}"/>
                </a:ext>
              </a:extLst>
            </p:cNvPr>
            <p:cNvGrpSpPr/>
            <p:nvPr/>
          </p:nvGrpSpPr>
          <p:grpSpPr>
            <a:xfrm>
              <a:off x="240365" y="2945960"/>
              <a:ext cx="3362689" cy="701040"/>
              <a:chOff x="294640" y="1391920"/>
              <a:chExt cx="3362689" cy="701040"/>
            </a:xfrm>
          </p:grpSpPr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xmlns="" id="{EE198DCA-DDAD-43B9-A796-5D1463594EC3}"/>
                  </a:ext>
                </a:extLst>
              </p:cNvPr>
              <p:cNvSpPr/>
              <p:nvPr/>
            </p:nvSpPr>
            <p:spPr>
              <a:xfrm>
                <a:off x="294640" y="1391920"/>
                <a:ext cx="701040" cy="70104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xmlns="" id="{C49EA117-E942-4A95-942C-287EBF455A1C}"/>
                  </a:ext>
                </a:extLst>
              </p:cNvPr>
              <p:cNvSpPr txBox="1"/>
              <p:nvPr/>
            </p:nvSpPr>
            <p:spPr>
              <a:xfrm>
                <a:off x="434205" y="1461105"/>
                <a:ext cx="42191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 smtClean="0">
                    <a:solidFill>
                      <a:schemeClr val="tx2">
                        <a:lumMod val="75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3</a:t>
                </a:r>
                <a:endParaRPr lang="ko-KR" altLang="en-US" sz="3200" b="1" dirty="0">
                  <a:solidFill>
                    <a:schemeClr val="tx2">
                      <a:lumMod val="75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xmlns="" id="{B66D9A10-E34F-47A8-8A0F-E2B4F6DF7197}"/>
                  </a:ext>
                </a:extLst>
              </p:cNvPr>
              <p:cNvSpPr txBox="1"/>
              <p:nvPr/>
            </p:nvSpPr>
            <p:spPr>
              <a:xfrm>
                <a:off x="1137649" y="1511607"/>
                <a:ext cx="25196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spc="-30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황두현</a:t>
                </a:r>
                <a:endParaRPr lang="ko-KR" altLang="en-US" sz="2400" spc="-3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xmlns="" id="{87F8FBBF-1148-436E-8600-69C119DBF580}"/>
                </a:ext>
              </a:extLst>
            </p:cNvPr>
            <p:cNvGrpSpPr/>
            <p:nvPr/>
          </p:nvGrpSpPr>
          <p:grpSpPr>
            <a:xfrm>
              <a:off x="240365" y="3845960"/>
              <a:ext cx="3362689" cy="701040"/>
              <a:chOff x="294640" y="1391920"/>
              <a:chExt cx="3362689" cy="701040"/>
            </a:xfrm>
          </p:grpSpPr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xmlns="" id="{EE198DCA-DDAD-43B9-A796-5D1463594EC3}"/>
                  </a:ext>
                </a:extLst>
              </p:cNvPr>
              <p:cNvSpPr/>
              <p:nvPr/>
            </p:nvSpPr>
            <p:spPr>
              <a:xfrm>
                <a:off x="294640" y="1391920"/>
                <a:ext cx="701040" cy="70104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xmlns="" id="{C49EA117-E942-4A95-942C-287EBF455A1C}"/>
                  </a:ext>
                </a:extLst>
              </p:cNvPr>
              <p:cNvSpPr txBox="1"/>
              <p:nvPr/>
            </p:nvSpPr>
            <p:spPr>
              <a:xfrm>
                <a:off x="434205" y="1461105"/>
                <a:ext cx="42191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 smtClean="0">
                    <a:solidFill>
                      <a:schemeClr val="tx2">
                        <a:lumMod val="75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4</a:t>
                </a:r>
                <a:endParaRPr lang="ko-KR" altLang="en-US" sz="3200" b="1" dirty="0">
                  <a:solidFill>
                    <a:schemeClr val="tx2">
                      <a:lumMod val="75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xmlns="" id="{B66D9A10-E34F-47A8-8A0F-E2B4F6DF7197}"/>
                  </a:ext>
                </a:extLst>
              </p:cNvPr>
              <p:cNvSpPr txBox="1"/>
              <p:nvPr/>
            </p:nvSpPr>
            <p:spPr>
              <a:xfrm>
                <a:off x="1137649" y="1511607"/>
                <a:ext cx="25196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spc="-30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이지은</a:t>
                </a:r>
                <a:endParaRPr lang="ko-KR" altLang="en-US" sz="2400" spc="-3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xmlns="" id="{87F8FBBF-1148-436E-8600-69C119DBF580}"/>
                </a:ext>
              </a:extLst>
            </p:cNvPr>
            <p:cNvGrpSpPr/>
            <p:nvPr/>
          </p:nvGrpSpPr>
          <p:grpSpPr>
            <a:xfrm>
              <a:off x="240365" y="4745960"/>
              <a:ext cx="3362689" cy="701040"/>
              <a:chOff x="294640" y="1391920"/>
              <a:chExt cx="3362689" cy="701040"/>
            </a:xfrm>
          </p:grpSpPr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xmlns="" id="{EE198DCA-DDAD-43B9-A796-5D1463594EC3}"/>
                  </a:ext>
                </a:extLst>
              </p:cNvPr>
              <p:cNvSpPr/>
              <p:nvPr/>
            </p:nvSpPr>
            <p:spPr>
              <a:xfrm>
                <a:off x="294640" y="1391920"/>
                <a:ext cx="701040" cy="70104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xmlns="" id="{C49EA117-E942-4A95-942C-287EBF455A1C}"/>
                  </a:ext>
                </a:extLst>
              </p:cNvPr>
              <p:cNvSpPr txBox="1"/>
              <p:nvPr/>
            </p:nvSpPr>
            <p:spPr>
              <a:xfrm>
                <a:off x="434205" y="1461105"/>
                <a:ext cx="42191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 smtClean="0">
                    <a:solidFill>
                      <a:schemeClr val="tx2">
                        <a:lumMod val="75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5</a:t>
                </a:r>
                <a:endParaRPr lang="ko-KR" altLang="en-US" sz="3200" b="1" dirty="0">
                  <a:solidFill>
                    <a:schemeClr val="tx2">
                      <a:lumMod val="75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xmlns="" id="{B66D9A10-E34F-47A8-8A0F-E2B4F6DF7197}"/>
                  </a:ext>
                </a:extLst>
              </p:cNvPr>
              <p:cNvSpPr txBox="1"/>
              <p:nvPr/>
            </p:nvSpPr>
            <p:spPr>
              <a:xfrm>
                <a:off x="1137649" y="1511607"/>
                <a:ext cx="25196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spc="-300" dirty="0" smtClean="0">
                    <a:solidFill>
                      <a:schemeClr val="tx2">
                        <a:lumMod val="50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최영주</a:t>
                </a:r>
                <a:endParaRPr lang="ko-KR" altLang="en-US" sz="2400" spc="-3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xmlns="" id="{87F8FBBF-1148-436E-8600-69C119DBF580}"/>
                </a:ext>
              </a:extLst>
            </p:cNvPr>
            <p:cNvGrpSpPr/>
            <p:nvPr/>
          </p:nvGrpSpPr>
          <p:grpSpPr>
            <a:xfrm>
              <a:off x="240365" y="5645960"/>
              <a:ext cx="3362689" cy="701040"/>
              <a:chOff x="294640" y="1391920"/>
              <a:chExt cx="3362689" cy="701040"/>
            </a:xfrm>
          </p:grpSpPr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xmlns="" id="{EE198DCA-DDAD-43B9-A796-5D1463594EC3}"/>
                  </a:ext>
                </a:extLst>
              </p:cNvPr>
              <p:cNvSpPr/>
              <p:nvPr/>
            </p:nvSpPr>
            <p:spPr>
              <a:xfrm>
                <a:off x="294640" y="1391920"/>
                <a:ext cx="701040" cy="70104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xmlns="" id="{C49EA117-E942-4A95-942C-287EBF455A1C}"/>
                  </a:ext>
                </a:extLst>
              </p:cNvPr>
              <p:cNvSpPr txBox="1"/>
              <p:nvPr/>
            </p:nvSpPr>
            <p:spPr>
              <a:xfrm>
                <a:off x="434205" y="1461105"/>
                <a:ext cx="42191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 smtClean="0">
                    <a:solidFill>
                      <a:schemeClr val="tx2">
                        <a:lumMod val="75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6</a:t>
                </a:r>
                <a:endParaRPr lang="ko-KR" altLang="en-US" sz="3200" b="1" dirty="0">
                  <a:solidFill>
                    <a:schemeClr val="tx2">
                      <a:lumMod val="75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xmlns="" id="{B66D9A10-E34F-47A8-8A0F-E2B4F6DF7197}"/>
                  </a:ext>
                </a:extLst>
              </p:cNvPr>
              <p:cNvSpPr txBox="1"/>
              <p:nvPr/>
            </p:nvSpPr>
            <p:spPr>
              <a:xfrm>
                <a:off x="1137649" y="1511607"/>
                <a:ext cx="25196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spc="-30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발생한 이슈</a:t>
                </a:r>
                <a:endParaRPr lang="ko-KR" altLang="en-US" sz="2400" spc="-3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445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959545" y="5881179"/>
            <a:ext cx="2199503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369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8989264" y="5889417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5443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8997502" y="5889417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210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FD27475A-FB44-45B8-A8EA-787D9F9F89C1}"/>
              </a:ext>
            </a:extLst>
          </p:cNvPr>
          <p:cNvSpPr/>
          <p:nvPr/>
        </p:nvSpPr>
        <p:spPr>
          <a:xfrm>
            <a:off x="6502400" y="955040"/>
            <a:ext cx="5029200" cy="502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F1EF4E5-8B6C-4044-98D4-4CE9EBEEE068}"/>
              </a:ext>
            </a:extLst>
          </p:cNvPr>
          <p:cNvSpPr/>
          <p:nvPr/>
        </p:nvSpPr>
        <p:spPr>
          <a:xfrm>
            <a:off x="6096000" y="1412240"/>
            <a:ext cx="2824480" cy="28244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660400" y="2418080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최영주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CB23695-8A31-40A6-B134-9546AED4FADD}"/>
              </a:ext>
            </a:extLst>
          </p:cNvPr>
          <p:cNvSpPr txBox="1"/>
          <p:nvPr/>
        </p:nvSpPr>
        <p:spPr>
          <a:xfrm>
            <a:off x="6250898" y="1633249"/>
            <a:ext cx="66236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2"/>
                </a:solidFill>
              </a:rPr>
              <a:t>5</a:t>
            </a:r>
            <a:endParaRPr lang="ko-KR" altLang="en-US" sz="6600" b="1" dirty="0">
              <a:solidFill>
                <a:schemeClr val="accent2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9005740" y="5984241"/>
            <a:ext cx="3186260" cy="873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660400" y="3064411"/>
            <a:ext cx="1681345" cy="1917360"/>
            <a:chOff x="660400" y="3064411"/>
            <a:chExt cx="1681345" cy="1917360"/>
          </a:xfrm>
        </p:grpSpPr>
        <p:grpSp>
          <p:nvGrpSpPr>
            <p:cNvPr id="8" name="그룹 7"/>
            <p:cNvGrpSpPr/>
            <p:nvPr/>
          </p:nvGrpSpPr>
          <p:grpSpPr>
            <a:xfrm>
              <a:off x="660400" y="3064411"/>
              <a:ext cx="1681345" cy="350520"/>
              <a:chOff x="7670800" y="3064411"/>
              <a:chExt cx="1681345" cy="350520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06441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1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12425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accent4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Main</a:t>
                </a:r>
                <a:endParaRPr lang="ko-KR" altLang="en-US" sz="1200" spc="1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17" name="직선 연결선 16"/>
              <p:cNvCxnSpPr/>
              <p:nvPr/>
            </p:nvCxnSpPr>
            <p:spPr>
              <a:xfrm>
                <a:off x="7846060" y="3400645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그룹 17"/>
            <p:cNvGrpSpPr/>
            <p:nvPr/>
          </p:nvGrpSpPr>
          <p:grpSpPr>
            <a:xfrm>
              <a:off x="660400" y="3456121"/>
              <a:ext cx="1681345" cy="350520"/>
              <a:chOff x="7670800" y="3456121"/>
              <a:chExt cx="1681345" cy="350520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45612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2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51596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 smtClean="0">
                    <a:solidFill>
                      <a:schemeClr val="accent4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SceneManager</a:t>
                </a:r>
                <a:endParaRPr lang="ko-KR" altLang="en-US" sz="1200" spc="1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21" name="직선 연결선 20"/>
              <p:cNvCxnSpPr/>
              <p:nvPr/>
            </p:nvCxnSpPr>
            <p:spPr>
              <a:xfrm>
                <a:off x="7846060" y="3792964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그룹 21"/>
            <p:cNvGrpSpPr/>
            <p:nvPr/>
          </p:nvGrpSpPr>
          <p:grpSpPr>
            <a:xfrm>
              <a:off x="660400" y="3847831"/>
              <a:ext cx="1681345" cy="350520"/>
              <a:chOff x="7670800" y="3847831"/>
              <a:chExt cx="1681345" cy="350520"/>
            </a:xfrm>
          </p:grpSpPr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84783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smtClean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3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90767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 smtClean="0">
                    <a:solidFill>
                      <a:schemeClr val="accent4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Edu</a:t>
                </a:r>
                <a:endParaRPr lang="ko-KR" altLang="en-US" sz="1200" spc="100" dirty="0">
                  <a:solidFill>
                    <a:schemeClr val="tx2">
                      <a:lumMod val="50000"/>
                    </a:schemeClr>
                  </a:solidFill>
                  <a:latin typeface="돋움체" pitchFamily="49" charset="-127"/>
                  <a:ea typeface="돋움체" pitchFamily="49" charset="-127"/>
                </a:endParaRPr>
              </a:p>
            </p:txBody>
          </p:sp>
          <p:cxnSp>
            <p:nvCxnSpPr>
              <p:cNvPr id="25" name="직선 연결선 24"/>
              <p:cNvCxnSpPr/>
              <p:nvPr/>
            </p:nvCxnSpPr>
            <p:spPr>
              <a:xfrm>
                <a:off x="7846060" y="4184307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그룹 25"/>
            <p:cNvGrpSpPr/>
            <p:nvPr/>
          </p:nvGrpSpPr>
          <p:grpSpPr>
            <a:xfrm>
              <a:off x="660400" y="4239541"/>
              <a:ext cx="1681345" cy="350520"/>
              <a:chOff x="7670800" y="3847831"/>
              <a:chExt cx="1681345" cy="350520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84783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smtClean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4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90767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accent4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Status</a:t>
                </a:r>
                <a:endParaRPr lang="ko-KR" altLang="en-US" sz="1200" spc="1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29" name="직선 연결선 28"/>
              <p:cNvCxnSpPr/>
              <p:nvPr/>
            </p:nvCxnSpPr>
            <p:spPr>
              <a:xfrm>
                <a:off x="7846060" y="4184307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그룹 29"/>
            <p:cNvGrpSpPr/>
            <p:nvPr/>
          </p:nvGrpSpPr>
          <p:grpSpPr>
            <a:xfrm>
              <a:off x="660400" y="4631251"/>
              <a:ext cx="1681345" cy="350520"/>
              <a:chOff x="7670800" y="3847831"/>
              <a:chExt cx="1681345" cy="350520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84783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smtClean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5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90767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accent4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Scene</a:t>
                </a:r>
                <a:endParaRPr lang="ko-KR" altLang="en-US" sz="1200" spc="100" dirty="0">
                  <a:solidFill>
                    <a:schemeClr val="tx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33" name="직선 연결선 32"/>
              <p:cNvCxnSpPr/>
              <p:nvPr/>
            </p:nvCxnSpPr>
            <p:spPr>
              <a:xfrm>
                <a:off x="7846060" y="4184307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0081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D27475A-FB44-45B8-A8EA-787D9F9F89C1}"/>
              </a:ext>
            </a:extLst>
          </p:cNvPr>
          <p:cNvSpPr/>
          <p:nvPr/>
        </p:nvSpPr>
        <p:spPr>
          <a:xfrm>
            <a:off x="6511192" y="0"/>
            <a:ext cx="56896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1253874" y="1260000"/>
            <a:ext cx="29770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150" dirty="0">
                <a:latin typeface="맑은 고딕" pitchFamily="50" charset="-127"/>
                <a:ea typeface="맑은 고딕" pitchFamily="50" charset="-127"/>
              </a:rPr>
              <a:t>게임 턴 출력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353874" y="2509246"/>
            <a:ext cx="6120000" cy="288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1800"/>
              </a:spcBef>
              <a:buFont typeface="+mj-lt"/>
              <a:buAutoNum type="arabicPeriod"/>
            </a:pP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초기 설정 값이 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24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턴 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24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턴 다 돌면 게임 종료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-&gt; While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문의 조건으로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SceneManager.getInstance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().</a:t>
            </a:r>
            <a:r>
              <a:rPr lang="en-US" altLang="ko-KR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getTurn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()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사용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-&gt; While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문이 한 번 돌 때마다 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</a:t>
            </a:r>
            <a:r>
              <a:rPr lang="en-US" altLang="ko-KR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mainTurn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턴 차감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8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SceneManager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작성한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Turn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값을 출력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b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Update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되도록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관리함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8187471-38DF-229B-C214-7BC1E0CCA790}"/>
              </a:ext>
            </a:extLst>
          </p:cNvPr>
          <p:cNvSpPr txBox="1"/>
          <p:nvPr/>
        </p:nvSpPr>
        <p:spPr>
          <a:xfrm>
            <a:off x="6527197" y="93394"/>
            <a:ext cx="8803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2400" dirty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Main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172E2507-47E5-53CC-9EF2-B4CC42484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4123" y="521999"/>
            <a:ext cx="4668715" cy="401592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434198E3-A337-B140-E524-7DE33EF373D1}"/>
              </a:ext>
            </a:extLst>
          </p:cNvPr>
          <p:cNvSpPr/>
          <p:nvPr/>
        </p:nvSpPr>
        <p:spPr>
          <a:xfrm>
            <a:off x="6989885" y="1591408"/>
            <a:ext cx="3903785" cy="18375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D0C2BA81-9466-A34D-B5A1-C2D86F820E54}"/>
              </a:ext>
            </a:extLst>
          </p:cNvPr>
          <p:cNvSpPr/>
          <p:nvPr/>
        </p:nvSpPr>
        <p:spPr>
          <a:xfrm>
            <a:off x="11122326" y="521998"/>
            <a:ext cx="1082016" cy="4015921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24B28ED-5D68-4816-F334-225E10678576}"/>
              </a:ext>
            </a:extLst>
          </p:cNvPr>
          <p:cNvSpPr txBox="1"/>
          <p:nvPr/>
        </p:nvSpPr>
        <p:spPr>
          <a:xfrm>
            <a:off x="7514039" y="4076254"/>
            <a:ext cx="2246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2400" dirty="0" err="1">
                <a:solidFill>
                  <a:srgbClr val="FBCE0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SceneManager</a:t>
            </a:r>
            <a:endParaRPr lang="en-US" altLang="ko-KR" sz="2400" dirty="0">
              <a:solidFill>
                <a:srgbClr val="FBCE0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xmlns="" id="{C2EC36AD-5F61-1DE1-8509-03F2BB41D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6663" y="3499186"/>
            <a:ext cx="2454604" cy="102134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xmlns="" id="{39B640E4-6F96-C1CD-8E11-295B17B6F6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"/>
          <a:stretch/>
        </p:blipFill>
        <p:spPr>
          <a:xfrm>
            <a:off x="6514123" y="4641910"/>
            <a:ext cx="5686669" cy="221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62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D27475A-FB44-45B8-A8EA-787D9F9F89C1}"/>
              </a:ext>
            </a:extLst>
          </p:cNvPr>
          <p:cNvSpPr/>
          <p:nvPr/>
        </p:nvSpPr>
        <p:spPr>
          <a:xfrm>
            <a:off x="6502400" y="0"/>
            <a:ext cx="56896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713874" y="1261663"/>
            <a:ext cx="54831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Scene </a:t>
            </a:r>
            <a:r>
              <a:rPr lang="en-US" altLang="ko-KR" sz="4000" spc="-1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en-US" altLang="ko-KR" sz="4000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EducationCenter</a:t>
            </a:r>
            <a:endParaRPr lang="ko-KR" altLang="en-US" sz="4000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353874" y="2520000"/>
            <a:ext cx="6120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Scene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상속받아 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사용</a:t>
            </a:r>
            <a:endParaRPr lang="en-US" altLang="ko-KR" sz="18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Scene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안에 장면들이 사용하는 변수 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지정</a:t>
            </a:r>
            <a:endParaRPr lang="en-US" altLang="ko-KR" sz="18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장면에서 필요한 정보들로 재정의 하여 사용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8187471-38DF-229B-C214-7BC1E0CCA790}"/>
              </a:ext>
            </a:extLst>
          </p:cNvPr>
          <p:cNvSpPr txBox="1"/>
          <p:nvPr/>
        </p:nvSpPr>
        <p:spPr>
          <a:xfrm>
            <a:off x="6502400" y="129167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2400" dirty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Scene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68AFA1D1-CDE1-F1CA-C9FA-5957D3415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0" y="4621640"/>
            <a:ext cx="2225166" cy="22363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4DFF9589-E29C-78E6-F5B3-99EDACA0B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400" y="720000"/>
            <a:ext cx="5689600" cy="318164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xmlns="" id="{69953B2B-AC93-7A38-DBBF-D03A7A31F7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019" b="543"/>
          <a:stretch/>
        </p:blipFill>
        <p:spPr>
          <a:xfrm>
            <a:off x="8490723" y="4621638"/>
            <a:ext cx="3701277" cy="223636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0BE6A118-DBC1-A3F5-E8C7-AA0E6913CEF1}"/>
              </a:ext>
            </a:extLst>
          </p:cNvPr>
          <p:cNvSpPr txBox="1"/>
          <p:nvPr/>
        </p:nvSpPr>
        <p:spPr>
          <a:xfrm>
            <a:off x="6502400" y="4030807"/>
            <a:ext cx="2472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2400" dirty="0" err="1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EducationCenter</a:t>
            </a:r>
            <a:endParaRPr lang="en-US" altLang="ko-KR" sz="2400" dirty="0">
              <a:solidFill>
                <a:schemeClr val="accent4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066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D27475A-FB44-45B8-A8EA-787D9F9F89C1}"/>
              </a:ext>
            </a:extLst>
          </p:cNvPr>
          <p:cNvSpPr/>
          <p:nvPr/>
        </p:nvSpPr>
        <p:spPr>
          <a:xfrm>
            <a:off x="6502400" y="0"/>
            <a:ext cx="56896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1253874" y="1260000"/>
            <a:ext cx="37054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EducationCenter</a:t>
            </a:r>
            <a:endParaRPr lang="ko-KR" altLang="en-US" sz="4000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353874" y="2520000"/>
            <a:ext cx="6120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Switch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문을 사용해서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입력 받은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숫자에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해당하는 </a:t>
            </a:r>
            <a:r>
              <a:rPr lang="ko-KR" altLang="en-US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씬이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가지고 있는 </a:t>
            </a:r>
            <a:r>
              <a:rPr lang="ko-KR" altLang="en-US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스탯이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변경되도록 작업</a:t>
            </a:r>
            <a:endParaRPr lang="en-US" altLang="ko-KR" sz="18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Switch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 마지막엔 다시 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menu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로 돌아 갈수 있도록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소스코드 작성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02C1A91B-6D4D-B300-3E53-0D5A3FFE2E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6"/>
          <a:stretch/>
        </p:blipFill>
        <p:spPr>
          <a:xfrm>
            <a:off x="6502400" y="0"/>
            <a:ext cx="5689600" cy="484493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A7B2950A-7756-CC07-FF1B-4183514B9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100" y="403256"/>
            <a:ext cx="3479753" cy="133762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xmlns="" id="{2F9261F2-FC47-A15C-FD64-FF13453A1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381"/>
          <a:stretch/>
        </p:blipFill>
        <p:spPr>
          <a:xfrm>
            <a:off x="6502401" y="5564938"/>
            <a:ext cx="5689599" cy="1293061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0CDA1905-432E-1B12-9793-C02EC8F919A4}"/>
              </a:ext>
            </a:extLst>
          </p:cNvPr>
          <p:cNvSpPr/>
          <p:nvPr/>
        </p:nvSpPr>
        <p:spPr>
          <a:xfrm>
            <a:off x="6875585" y="5829300"/>
            <a:ext cx="5187461" cy="2549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1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D27475A-FB44-45B8-A8EA-787D9F9F89C1}"/>
              </a:ext>
            </a:extLst>
          </p:cNvPr>
          <p:cNvSpPr/>
          <p:nvPr/>
        </p:nvSpPr>
        <p:spPr>
          <a:xfrm>
            <a:off x="6502400" y="0"/>
            <a:ext cx="56896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1253874" y="1260000"/>
            <a:ext cx="1468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Status</a:t>
            </a:r>
            <a:endParaRPr lang="ko-KR" altLang="en-US" sz="4000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353874" y="2520000"/>
            <a:ext cx="557564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800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상태값</a:t>
            </a:r>
            <a:r>
              <a:rPr lang="ko-KR" altLang="en-US" sz="18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render</a:t>
            </a:r>
            <a:r>
              <a:rPr lang="ko-KR" altLang="en-US" sz="1800" spc="-1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endParaRPr lang="en-US" altLang="ko-KR" sz="1800" spc="-15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AutoNum type="arabicPeriod"/>
            </a:pPr>
            <a:endParaRPr lang="en-US" altLang="ko-KR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800" spc="-1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메뉴에서 </a:t>
            </a:r>
            <a:r>
              <a:rPr lang="en-US" altLang="ko-KR" sz="1800" spc="-1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800" spc="-1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번 상태 선택 시 출력되도록 소스코드 작성</a:t>
            </a:r>
            <a:endParaRPr lang="en-US" altLang="ko-KR" sz="1800" spc="-15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AutoNum type="arabicPeriod"/>
            </a:pPr>
            <a:endParaRPr lang="en-US" altLang="ko-KR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800" spc="-15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엔딩에서</a:t>
            </a:r>
            <a:r>
              <a:rPr lang="ko-KR" altLang="en-US" sz="1800" spc="-1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spc="-15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상태값</a:t>
            </a:r>
            <a:r>
              <a:rPr lang="ko-KR" altLang="en-US" sz="1800" spc="-1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보여줄 수 있게 작성</a:t>
            </a:r>
            <a:endParaRPr lang="en-US" altLang="ko-KR" sz="1800" spc="-15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27BDF6D6-6DA7-54DE-B76D-D2D85A30FD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4"/>
          <a:stretch/>
        </p:blipFill>
        <p:spPr>
          <a:xfrm>
            <a:off x="6502399" y="321820"/>
            <a:ext cx="5689601" cy="155770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F099AF21-508C-0F5B-B8CD-A0B1FCB05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399" y="2201343"/>
            <a:ext cx="5051500" cy="465665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50E069EE-FD0A-9B74-E6B1-70F6EB0038BD}"/>
              </a:ext>
            </a:extLst>
          </p:cNvPr>
          <p:cNvSpPr/>
          <p:nvPr/>
        </p:nvSpPr>
        <p:spPr>
          <a:xfrm>
            <a:off x="11531600" y="2201343"/>
            <a:ext cx="660400" cy="4656657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A4C9AB6-0C21-3088-110C-DACCBEE491F6}"/>
              </a:ext>
            </a:extLst>
          </p:cNvPr>
          <p:cNvSpPr txBox="1"/>
          <p:nvPr/>
        </p:nvSpPr>
        <p:spPr>
          <a:xfrm>
            <a:off x="6465523" y="1792430"/>
            <a:ext cx="2246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SceneManager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D3D53F09-A9A1-692A-2597-FA78DD224EA3}"/>
              </a:ext>
            </a:extLst>
          </p:cNvPr>
          <p:cNvSpPr txBox="1"/>
          <p:nvPr/>
        </p:nvSpPr>
        <p:spPr>
          <a:xfrm>
            <a:off x="6502398" y="-69922"/>
            <a:ext cx="808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240440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F2A9054-2B91-D56F-3DA7-F49A1574EFD5}"/>
              </a:ext>
            </a:extLst>
          </p:cNvPr>
          <p:cNvSpPr txBox="1"/>
          <p:nvPr/>
        </p:nvSpPr>
        <p:spPr>
          <a:xfrm>
            <a:off x="1253874" y="1260000"/>
            <a:ext cx="32960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4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ImageDisplay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E141A9E-575E-387F-6444-C809221E9C7A}"/>
              </a:ext>
            </a:extLst>
          </p:cNvPr>
          <p:cNvSpPr txBox="1"/>
          <p:nvPr/>
        </p:nvSpPr>
        <p:spPr>
          <a:xfrm>
            <a:off x="353874" y="2520000"/>
            <a:ext cx="543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시작과 엔딩 장면에서 이미지가 출력되도록 작업진행</a:t>
            </a:r>
            <a:endParaRPr lang="en-US" altLang="ko-KR" sz="1800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EA98BEBD-69AA-83C6-1376-9B103DCFFE6B}"/>
              </a:ext>
            </a:extLst>
          </p:cNvPr>
          <p:cNvSpPr/>
          <p:nvPr/>
        </p:nvSpPr>
        <p:spPr>
          <a:xfrm>
            <a:off x="6502400" y="0"/>
            <a:ext cx="56896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52E19DD-81A1-3DEF-46DA-5CF38EDC8429}"/>
              </a:ext>
            </a:extLst>
          </p:cNvPr>
          <p:cNvSpPr txBox="1"/>
          <p:nvPr/>
        </p:nvSpPr>
        <p:spPr>
          <a:xfrm>
            <a:off x="6502400" y="129167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imageDisplay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9D9D3C3A-8278-085A-35C8-31374889E8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87"/>
          <a:stretch/>
        </p:blipFill>
        <p:spPr>
          <a:xfrm>
            <a:off x="6502400" y="720000"/>
            <a:ext cx="5689602" cy="500282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A09CCACC-AD93-6AF4-F128-87B48CB698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602"/>
          <a:stretch/>
        </p:blipFill>
        <p:spPr>
          <a:xfrm>
            <a:off x="6502400" y="6442901"/>
            <a:ext cx="5689602" cy="4224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5BDD9A6-408D-1020-8564-81693F2FB6AD}"/>
              </a:ext>
            </a:extLst>
          </p:cNvPr>
          <p:cNvSpPr txBox="1"/>
          <p:nvPr/>
        </p:nvSpPr>
        <p:spPr>
          <a:xfrm>
            <a:off x="6502400" y="5851990"/>
            <a:ext cx="832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20450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D27475A-FB44-45B8-A8EA-787D9F9F89C1}"/>
              </a:ext>
            </a:extLst>
          </p:cNvPr>
          <p:cNvSpPr/>
          <p:nvPr/>
        </p:nvSpPr>
        <p:spPr>
          <a:xfrm>
            <a:off x="6502400" y="955040"/>
            <a:ext cx="5029200" cy="50292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660400" y="2418080"/>
            <a:ext cx="26997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발생한 이슈</a:t>
            </a:r>
            <a:endParaRPr lang="ko-KR" altLang="en-US" sz="40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5681935" y="955040"/>
            <a:ext cx="820465" cy="1107996"/>
            <a:chOff x="4611016" y="1083083"/>
            <a:chExt cx="820465" cy="1107996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xmlns="" id="{8F1EF4E5-8B6C-4044-98D4-4CE9EBEEE068}"/>
                </a:ext>
              </a:extLst>
            </p:cNvPr>
            <p:cNvSpPr/>
            <p:nvPr/>
          </p:nvSpPr>
          <p:spPr>
            <a:xfrm>
              <a:off x="4611016" y="1226849"/>
              <a:ext cx="820465" cy="82046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ECB23695-8A31-40A6-B134-9546AED4FADD}"/>
                </a:ext>
              </a:extLst>
            </p:cNvPr>
            <p:cNvSpPr txBox="1"/>
            <p:nvPr/>
          </p:nvSpPr>
          <p:spPr>
            <a:xfrm>
              <a:off x="4688464" y="1083083"/>
              <a:ext cx="665567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600" b="1" dirty="0" smtClean="0">
                  <a:solidFill>
                    <a:schemeClr val="accent2"/>
                  </a:solidFill>
                </a:rPr>
                <a:t>6</a:t>
              </a:r>
              <a:endParaRPr lang="ko-KR" altLang="en-US" sz="66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9005740" y="5984241"/>
            <a:ext cx="3186260" cy="873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931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FD27475A-FB44-45B8-A8EA-787D9F9F89C1}"/>
              </a:ext>
            </a:extLst>
          </p:cNvPr>
          <p:cNvSpPr/>
          <p:nvPr/>
        </p:nvSpPr>
        <p:spPr>
          <a:xfrm>
            <a:off x="894080" y="955040"/>
            <a:ext cx="5029200" cy="502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F1EF4E5-8B6C-4044-98D4-4CE9EBEEE068}"/>
              </a:ext>
            </a:extLst>
          </p:cNvPr>
          <p:cNvSpPr/>
          <p:nvPr/>
        </p:nvSpPr>
        <p:spPr>
          <a:xfrm>
            <a:off x="3972560" y="1412240"/>
            <a:ext cx="2824480" cy="28244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7670800" y="2418080"/>
            <a:ext cx="21595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150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게임흐름</a:t>
            </a:r>
            <a:endParaRPr lang="ko-KR" altLang="en-US" sz="4000" spc="-150" dirty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7670800" y="3100308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th-TH" sz="1800" spc="-300" dirty="0">
                <a:solidFill>
                  <a:schemeClr val="accent4">
                    <a:lumMod val="50000"/>
                  </a:schemeClr>
                </a:solidFill>
              </a:rPr>
              <a:t>𝑷𝒓𝒊𝒏𝒄𝒆𝒔𝒔 𝑴𝒂𝒌𝒆𝒓</a:t>
            </a:r>
            <a:endParaRPr lang="ko-KR" altLang="en-US" sz="1800" spc="-3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ECB23695-8A31-40A6-B134-9546AED4FADD}"/>
              </a:ext>
            </a:extLst>
          </p:cNvPr>
          <p:cNvSpPr txBox="1"/>
          <p:nvPr/>
        </p:nvSpPr>
        <p:spPr>
          <a:xfrm>
            <a:off x="6027376" y="1633249"/>
            <a:ext cx="6655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2"/>
                </a:solidFill>
              </a:rPr>
              <a:t>1</a:t>
            </a:r>
            <a:endParaRPr lang="ko-KR" altLang="en-US" sz="6600" b="1" dirty="0">
              <a:solidFill>
                <a:schemeClr val="accent2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622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1985EEF-2AD8-452A-AD82-3BF8C0CCB759}"/>
              </a:ext>
            </a:extLst>
          </p:cNvPr>
          <p:cNvSpPr/>
          <p:nvPr/>
        </p:nvSpPr>
        <p:spPr>
          <a:xfrm>
            <a:off x="720000" y="1049009"/>
            <a:ext cx="5760000" cy="10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82363163-7A23-46FA-8BFB-C5C551676293}"/>
              </a:ext>
            </a:extLst>
          </p:cNvPr>
          <p:cNvSpPr/>
          <p:nvPr/>
        </p:nvSpPr>
        <p:spPr>
          <a:xfrm>
            <a:off x="0" y="1049009"/>
            <a:ext cx="720000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6E7AF03-AAFA-4B21-94E6-D43D71719920}"/>
              </a:ext>
            </a:extLst>
          </p:cNvPr>
          <p:cNvSpPr txBox="1"/>
          <p:nvPr/>
        </p:nvSpPr>
        <p:spPr>
          <a:xfrm>
            <a:off x="720000" y="121920"/>
            <a:ext cx="25138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발생했던 이슈</a:t>
            </a:r>
            <a:endParaRPr lang="ko-KR" altLang="en-US" sz="3200" spc="-300" dirty="0">
              <a:solidFill>
                <a:schemeClr val="accent4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E5F0EF4-96E3-43A5-A432-2ED2B20E641A}"/>
              </a:ext>
            </a:extLst>
          </p:cNvPr>
          <p:cNvSpPr txBox="1"/>
          <p:nvPr/>
        </p:nvSpPr>
        <p:spPr>
          <a:xfrm>
            <a:off x="720000" y="629175"/>
            <a:ext cx="2736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Iguol</a:t>
            </a:r>
            <a:r>
              <a:rPr lang="en-US" altLang="ko-KR" sz="1400" dirty="0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dirty="0" err="1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lik</a:t>
            </a:r>
            <a:r>
              <a:rPr lang="en-US" altLang="ko-KR" sz="1400" dirty="0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nun </a:t>
            </a:r>
            <a:r>
              <a:rPr lang="en-US" altLang="ko-KR" sz="1400" dirty="0" err="1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sa</a:t>
            </a:r>
            <a:r>
              <a:rPr lang="en-US" altLang="ko-KR" sz="1400" dirty="0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ram I it </a:t>
            </a:r>
            <a:r>
              <a:rPr lang="en-US" altLang="ko-KR" sz="1400" dirty="0" err="1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sul</a:t>
            </a:r>
            <a:r>
              <a:rPr lang="en-US" altLang="ko-KR" sz="1400" dirty="0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dirty="0" err="1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kka</a:t>
            </a:r>
            <a:endParaRPr lang="ko-KR" altLang="en-US" sz="1400" dirty="0">
              <a:solidFill>
                <a:schemeClr val="accent4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F6A287E-578E-4555-9C9F-5642B2F6187E}"/>
              </a:ext>
            </a:extLst>
          </p:cNvPr>
          <p:cNvSpPr txBox="1"/>
          <p:nvPr/>
        </p:nvSpPr>
        <p:spPr>
          <a:xfrm>
            <a:off x="185879" y="46855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 smtClean="0">
                <a:solidFill>
                  <a:schemeClr val="accent4"/>
                </a:solidFill>
              </a:rPr>
              <a:t>6</a:t>
            </a:r>
            <a:endParaRPr lang="ko-KR" altLang="en-US" sz="4800" b="1" dirty="0">
              <a:solidFill>
                <a:schemeClr val="accent4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9005740" y="6197600"/>
            <a:ext cx="3186260" cy="660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CDF39BE6-9431-48BE-9990-2C7515DEC743}"/>
              </a:ext>
            </a:extLst>
          </p:cNvPr>
          <p:cNvSpPr/>
          <p:nvPr/>
        </p:nvSpPr>
        <p:spPr>
          <a:xfrm>
            <a:off x="1205339" y="1511200"/>
            <a:ext cx="2041451" cy="4366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671780E-5146-4893-98B5-E7A8791CCCFF}"/>
              </a:ext>
            </a:extLst>
          </p:cNvPr>
          <p:cNvSpPr/>
          <p:nvPr/>
        </p:nvSpPr>
        <p:spPr>
          <a:xfrm>
            <a:off x="1205339" y="1511200"/>
            <a:ext cx="2041451" cy="6585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940E7B05-9A6A-4029-BFD2-6242CFA35A33}"/>
              </a:ext>
            </a:extLst>
          </p:cNvPr>
          <p:cNvSpPr txBox="1"/>
          <p:nvPr/>
        </p:nvSpPr>
        <p:spPr>
          <a:xfrm>
            <a:off x="1717430" y="1666813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ISSUE </a:t>
            </a:r>
            <a:r>
              <a:rPr lang="en-US" altLang="ko-KR" dirty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dirty="0">
              <a:solidFill>
                <a:schemeClr val="accent4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A5F8B617-EFC8-49CF-A9C4-695DF4FE914B}"/>
              </a:ext>
            </a:extLst>
          </p:cNvPr>
          <p:cNvSpPr/>
          <p:nvPr/>
        </p:nvSpPr>
        <p:spPr>
          <a:xfrm>
            <a:off x="5075274" y="1511200"/>
            <a:ext cx="2041451" cy="4366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4A1CDF9B-560E-41C7-B489-3215FE9795E5}"/>
              </a:ext>
            </a:extLst>
          </p:cNvPr>
          <p:cNvSpPr/>
          <p:nvPr/>
        </p:nvSpPr>
        <p:spPr>
          <a:xfrm>
            <a:off x="5075272" y="1511200"/>
            <a:ext cx="2041451" cy="6585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4D291B2F-2FD5-4E87-ABB8-5D1D479E0F9E}"/>
              </a:ext>
            </a:extLst>
          </p:cNvPr>
          <p:cNvSpPr txBox="1"/>
          <p:nvPr/>
        </p:nvSpPr>
        <p:spPr>
          <a:xfrm>
            <a:off x="5611408" y="1666813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ISSUE 2</a:t>
            </a:r>
            <a:endParaRPr lang="ko-KR" altLang="en-US" dirty="0">
              <a:solidFill>
                <a:schemeClr val="accent4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xmlns="" id="{4A0C0E37-FA1F-4ADD-909B-0B9CC0B134DE}"/>
              </a:ext>
            </a:extLst>
          </p:cNvPr>
          <p:cNvSpPr/>
          <p:nvPr/>
        </p:nvSpPr>
        <p:spPr>
          <a:xfrm>
            <a:off x="8945209" y="1511199"/>
            <a:ext cx="2041451" cy="4366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94771EAF-6391-461B-9CAD-8C1690F4B09A}"/>
              </a:ext>
            </a:extLst>
          </p:cNvPr>
          <p:cNvSpPr/>
          <p:nvPr/>
        </p:nvSpPr>
        <p:spPr>
          <a:xfrm>
            <a:off x="8945205" y="1511199"/>
            <a:ext cx="2041451" cy="6585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54F4D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A4972B19-9BF6-4177-8BA5-BF9EBE8E896D}"/>
              </a:ext>
            </a:extLst>
          </p:cNvPr>
          <p:cNvSpPr txBox="1"/>
          <p:nvPr/>
        </p:nvSpPr>
        <p:spPr>
          <a:xfrm>
            <a:off x="9473113" y="1666812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accent4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ISSUE 3</a:t>
            </a:r>
            <a:endParaRPr lang="ko-KR" altLang="en-US" dirty="0">
              <a:solidFill>
                <a:schemeClr val="accent4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0BEBEF53-34A9-49F3-8869-6FAA196837FD}"/>
              </a:ext>
            </a:extLst>
          </p:cNvPr>
          <p:cNvSpPr txBox="1"/>
          <p:nvPr/>
        </p:nvSpPr>
        <p:spPr>
          <a:xfrm>
            <a:off x="5015997" y="3205074"/>
            <a:ext cx="2160000" cy="9787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첫번째 턴 시작 후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상태 확인 시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턴이 추가되는 오류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7C7C99BC-4A7B-4865-8E47-2DDE72BE524C}"/>
              </a:ext>
            </a:extLst>
          </p:cNvPr>
          <p:cNvSpPr txBox="1"/>
          <p:nvPr/>
        </p:nvSpPr>
        <p:spPr>
          <a:xfrm>
            <a:off x="8885930" y="3085020"/>
            <a:ext cx="2160000" cy="9787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상태 확인 시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중간에 두 번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출력되는 오류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1765A713-6172-4A94-8E9E-C069261FCE42}"/>
              </a:ext>
            </a:extLst>
          </p:cNvPr>
          <p:cNvSpPr txBox="1"/>
          <p:nvPr/>
        </p:nvSpPr>
        <p:spPr>
          <a:xfrm>
            <a:off x="1146064" y="2937288"/>
            <a:ext cx="2160000" cy="12741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Scene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Menu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선택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 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턴이 출력 및 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소모되는 오류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678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441" cy="6857999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12468"/>
            <a:ext cx="12197441" cy="6858000"/>
          </a:xfrm>
          <a:prstGeom prst="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5000" b="1" dirty="0">
              <a:solidFill>
                <a:schemeClr val="tx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5744377" y="731746"/>
            <a:ext cx="4055533" cy="1562630"/>
          </a:xfrm>
          <a:prstGeom prst="ellipse">
            <a:avLst/>
          </a:prstGeom>
          <a:solidFill>
            <a:schemeClr val="bg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tx1"/>
                </a:solidFill>
              </a:rPr>
              <a:t>감사합니다</a:t>
            </a:r>
            <a:endParaRPr lang="en-US" altLang="ko-KR" sz="3200" b="1" dirty="0" smtClean="0">
              <a:solidFill>
                <a:schemeClr val="tx1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5744377" y="3052366"/>
            <a:ext cx="392060" cy="362292"/>
          </a:xfrm>
          <a:prstGeom prst="ellipse">
            <a:avLst/>
          </a:prstGeom>
          <a:solidFill>
            <a:schemeClr val="bg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6369524" y="2527060"/>
            <a:ext cx="482600" cy="431800"/>
          </a:xfrm>
          <a:prstGeom prst="ellipse">
            <a:avLst/>
          </a:prstGeom>
          <a:solidFill>
            <a:schemeClr val="bg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Users\geg55\Documents\카카오톡 받은 파일\KakaoTalk_20230919_172314804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524" y="3414658"/>
            <a:ext cx="31623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85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279622FF-0304-99EB-9C17-B585A9313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1" r="3625"/>
          <a:stretch/>
        </p:blipFill>
        <p:spPr>
          <a:xfrm>
            <a:off x="0" y="0"/>
            <a:ext cx="12192000" cy="685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4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D27475A-FB44-45B8-A8EA-787D9F9F89C1}"/>
              </a:ext>
            </a:extLst>
          </p:cNvPr>
          <p:cNvSpPr/>
          <p:nvPr/>
        </p:nvSpPr>
        <p:spPr>
          <a:xfrm>
            <a:off x="6502400" y="955040"/>
            <a:ext cx="5029200" cy="502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8F1EF4E5-8B6C-4044-98D4-4CE9EBEEE068}"/>
              </a:ext>
            </a:extLst>
          </p:cNvPr>
          <p:cNvSpPr/>
          <p:nvPr/>
        </p:nvSpPr>
        <p:spPr>
          <a:xfrm>
            <a:off x="6096000" y="1412240"/>
            <a:ext cx="2824480" cy="28244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660400" y="2418080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박소진</a:t>
            </a:r>
            <a:endParaRPr lang="ko-KR" altLang="en-US" sz="36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CB23695-8A31-40A6-B134-9546AED4FADD}"/>
              </a:ext>
            </a:extLst>
          </p:cNvPr>
          <p:cNvSpPr txBox="1"/>
          <p:nvPr/>
        </p:nvSpPr>
        <p:spPr>
          <a:xfrm>
            <a:off x="6250898" y="1633249"/>
            <a:ext cx="6655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2"/>
                </a:solidFill>
              </a:rPr>
              <a:t>2</a:t>
            </a:r>
            <a:endParaRPr lang="ko-KR" altLang="en-US" sz="6600" b="1" dirty="0">
              <a:solidFill>
                <a:schemeClr val="accent2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005740" y="5984241"/>
            <a:ext cx="3186260" cy="873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660400" y="3064411"/>
            <a:ext cx="1681345" cy="1917360"/>
            <a:chOff x="660400" y="3064411"/>
            <a:chExt cx="1681345" cy="1917360"/>
          </a:xfrm>
        </p:grpSpPr>
        <p:grpSp>
          <p:nvGrpSpPr>
            <p:cNvPr id="10" name="그룹 9"/>
            <p:cNvGrpSpPr/>
            <p:nvPr/>
          </p:nvGrpSpPr>
          <p:grpSpPr>
            <a:xfrm>
              <a:off x="660400" y="3064411"/>
              <a:ext cx="1681345" cy="350520"/>
              <a:chOff x="7670800" y="3064411"/>
              <a:chExt cx="1681345" cy="350520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06441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1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12425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Intro</a:t>
                </a:r>
                <a:endParaRPr lang="ko-KR" altLang="en-US" sz="1200" spc="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29" name="직선 연결선 28"/>
              <p:cNvCxnSpPr/>
              <p:nvPr/>
            </p:nvCxnSpPr>
            <p:spPr>
              <a:xfrm>
                <a:off x="7846060" y="3400645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/>
            <p:cNvGrpSpPr/>
            <p:nvPr/>
          </p:nvGrpSpPr>
          <p:grpSpPr>
            <a:xfrm>
              <a:off x="660400" y="3456121"/>
              <a:ext cx="1681345" cy="350520"/>
              <a:chOff x="7670800" y="3456121"/>
              <a:chExt cx="1681345" cy="350520"/>
            </a:xfrm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45612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2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51596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Scene</a:t>
                </a:r>
                <a:endParaRPr lang="ko-KR" altLang="en-US" sz="1200" spc="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26" name="직선 연결선 25"/>
              <p:cNvCxnSpPr/>
              <p:nvPr/>
            </p:nvCxnSpPr>
            <p:spPr>
              <a:xfrm>
                <a:off x="7846060" y="3792964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/>
            <p:cNvGrpSpPr/>
            <p:nvPr/>
          </p:nvGrpSpPr>
          <p:grpSpPr>
            <a:xfrm>
              <a:off x="660400" y="3847831"/>
              <a:ext cx="1681345" cy="350520"/>
              <a:chOff x="7670800" y="3847831"/>
              <a:chExt cx="1681345" cy="350520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84783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smtClean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3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90767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GameManager</a:t>
                </a:r>
                <a:endParaRPr lang="ko-KR" altLang="en-US" sz="1200" spc="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23" name="직선 연결선 22"/>
              <p:cNvCxnSpPr/>
              <p:nvPr/>
            </p:nvCxnSpPr>
            <p:spPr>
              <a:xfrm>
                <a:off x="7846060" y="4184307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/>
            <p:cNvGrpSpPr/>
            <p:nvPr/>
          </p:nvGrpSpPr>
          <p:grpSpPr>
            <a:xfrm>
              <a:off x="660400" y="4239541"/>
              <a:ext cx="1681345" cy="350520"/>
              <a:chOff x="7670800" y="3847831"/>
              <a:chExt cx="1681345" cy="350520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84783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smtClean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4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90767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Part-time Job</a:t>
                </a:r>
                <a:endParaRPr lang="ko-KR" altLang="en-US" sz="1200" spc="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20" name="직선 연결선 19"/>
              <p:cNvCxnSpPr/>
              <p:nvPr/>
            </p:nvCxnSpPr>
            <p:spPr>
              <a:xfrm>
                <a:off x="7846060" y="4184307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그룹 13"/>
            <p:cNvGrpSpPr/>
            <p:nvPr/>
          </p:nvGrpSpPr>
          <p:grpSpPr>
            <a:xfrm>
              <a:off x="660400" y="4631251"/>
              <a:ext cx="1681345" cy="350520"/>
              <a:chOff x="7670800" y="3847831"/>
              <a:chExt cx="1681345" cy="350520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xmlns="" id="{31687E75-7EE0-4211-A462-A78FC693C492}"/>
                  </a:ext>
                </a:extLst>
              </p:cNvPr>
              <p:cNvSpPr/>
              <p:nvPr/>
            </p:nvSpPr>
            <p:spPr>
              <a:xfrm>
                <a:off x="7670800" y="3847831"/>
                <a:ext cx="350520" cy="350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smtClean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5</a:t>
                </a:r>
                <a:endParaRPr lang="ko-KR" altLang="en-US" sz="1600" b="1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C38C7E67-74DA-485F-A8AE-DA8FD6F1B699}"/>
                  </a:ext>
                </a:extLst>
              </p:cNvPr>
              <p:cNvSpPr txBox="1"/>
              <p:nvPr/>
            </p:nvSpPr>
            <p:spPr>
              <a:xfrm>
                <a:off x="8092305" y="3907675"/>
                <a:ext cx="125984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ASCII Art</a:t>
                </a:r>
                <a:endParaRPr lang="ko-KR" altLang="en-US" sz="1200" spc="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cxnSp>
            <p:nvCxnSpPr>
              <p:cNvPr id="17" name="직선 연결선 16"/>
              <p:cNvCxnSpPr/>
              <p:nvPr/>
            </p:nvCxnSpPr>
            <p:spPr>
              <a:xfrm>
                <a:off x="7846060" y="4184307"/>
                <a:ext cx="1440000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23303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7552141" y="1260000"/>
            <a:ext cx="1277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Intro</a:t>
            </a:r>
            <a:endParaRPr lang="ko-KR" alt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6652141" y="2520000"/>
            <a:ext cx="502667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맨 처음 화면을 구성하는 클래스</a:t>
            </a:r>
            <a:endParaRPr lang="en-US" altLang="ko-KR" sz="18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Try  - catch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이용하여 시간 흐름에 따른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진행 유도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0" y="0"/>
            <a:ext cx="6291953" cy="6858000"/>
            <a:chOff x="-1" y="0"/>
            <a:chExt cx="6291953" cy="6858000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2"/>
            <a:srcRect b="5759"/>
            <a:stretch/>
          </p:blipFill>
          <p:spPr>
            <a:xfrm>
              <a:off x="-1" y="0"/>
              <a:ext cx="6291953" cy="6858000"/>
            </a:xfrm>
            <a:prstGeom prst="rect">
              <a:avLst/>
            </a:prstGeom>
          </p:spPr>
        </p:pic>
        <p:sp>
          <p:nvSpPr>
            <p:cNvPr id="8" name="직사각형 7"/>
            <p:cNvSpPr/>
            <p:nvPr/>
          </p:nvSpPr>
          <p:spPr>
            <a:xfrm>
              <a:off x="433035" y="35003"/>
              <a:ext cx="2831379" cy="252068"/>
            </a:xfrm>
            <a:prstGeom prst="rect">
              <a:avLst/>
            </a:prstGeom>
            <a:noFill/>
            <a:ln w="44450">
              <a:solidFill>
                <a:srgbClr val="FDDE4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971312" y="2633563"/>
              <a:ext cx="801084" cy="220297"/>
            </a:xfrm>
            <a:prstGeom prst="rect">
              <a:avLst/>
            </a:prstGeom>
            <a:noFill/>
            <a:ln w="44450">
              <a:solidFill>
                <a:srgbClr val="FDDE4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133198" y="3626570"/>
              <a:ext cx="2461663" cy="198603"/>
            </a:xfrm>
            <a:prstGeom prst="rect">
              <a:avLst/>
            </a:prstGeom>
            <a:noFill/>
            <a:ln w="44450">
              <a:solidFill>
                <a:srgbClr val="FDDE4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4542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09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b="5862"/>
          <a:stretch/>
        </p:blipFill>
        <p:spPr>
          <a:xfrm>
            <a:off x="0" y="-1"/>
            <a:ext cx="6292141" cy="68580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7552141" y="1260000"/>
            <a:ext cx="15504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Scene</a:t>
            </a:r>
            <a:endParaRPr lang="ko-KR" alt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6652141" y="2520000"/>
            <a:ext cx="540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추상 클래스로 만들어 상속해주는 클래스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기본적으로 사용할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스탯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작성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5129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6292141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9005740" y="5905893"/>
            <a:ext cx="3186260" cy="952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4076CC6-2716-492F-97EA-92157CB90CF8}"/>
              </a:ext>
            </a:extLst>
          </p:cNvPr>
          <p:cNvSpPr txBox="1"/>
          <p:nvPr/>
        </p:nvSpPr>
        <p:spPr>
          <a:xfrm>
            <a:off x="7552141" y="1260000"/>
            <a:ext cx="3600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GameManager</a:t>
            </a:r>
            <a:endParaRPr lang="ko-KR" alt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D4C1339-7D13-4386-965C-3402B66819A8}"/>
              </a:ext>
            </a:extLst>
          </p:cNvPr>
          <p:cNvSpPr txBox="1"/>
          <p:nvPr/>
        </p:nvSpPr>
        <p:spPr>
          <a:xfrm>
            <a:off x="6652141" y="2520000"/>
            <a:ext cx="540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클래스 내의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관리하는 클래스</a:t>
            </a:r>
            <a:endParaRPr lang="en-US" altLang="ko-KR" sz="18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980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YELLOW_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FBCE01"/>
      </a:accent1>
      <a:accent2>
        <a:srgbClr val="FDDE45"/>
      </a:accent2>
      <a:accent3>
        <a:srgbClr val="D8BEA7"/>
      </a:accent3>
      <a:accent4>
        <a:srgbClr val="A6A7A9"/>
      </a:accent4>
      <a:accent5>
        <a:srgbClr val="EDE5D5"/>
      </a:accent5>
      <a:accent6>
        <a:srgbClr val="FCFBF7"/>
      </a:accent6>
      <a:hlink>
        <a:srgbClr val="595959"/>
      </a:hlink>
      <a:folHlink>
        <a:srgbClr val="595959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293</Words>
  <Application>Microsoft Office PowerPoint</Application>
  <PresentationFormat>사용자 지정</PresentationFormat>
  <Paragraphs>143</Paragraphs>
  <Slides>31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2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황두현</cp:lastModifiedBy>
  <cp:revision>61</cp:revision>
  <dcterms:created xsi:type="dcterms:W3CDTF">2020-12-13T00:02:47Z</dcterms:created>
  <dcterms:modified xsi:type="dcterms:W3CDTF">2023-09-20T03:46:17Z</dcterms:modified>
</cp:coreProperties>
</file>

<file path=docProps/thumbnail.jpeg>
</file>